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9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4280FE-3A3E-4B59-BFC1-69721B266932}" v="59" dt="2019-11-05T18:09:38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Polychrona" userId="3174f89f6507f697" providerId="LiveId" clId="{DC4280FE-3A3E-4B59-BFC1-69721B266932}"/>
    <pc:docChg chg="undo custSel addSld delSld modSld">
      <pc:chgData name="Maria Polychrona" userId="3174f89f6507f697" providerId="LiveId" clId="{DC4280FE-3A3E-4B59-BFC1-69721B266932}" dt="2019-11-05T18:09:57.075" v="215" actId="14100"/>
      <pc:docMkLst>
        <pc:docMk/>
      </pc:docMkLst>
      <pc:sldChg chg="addSp delSp modSp modAnim">
        <pc:chgData name="Maria Polychrona" userId="3174f89f6507f697" providerId="LiveId" clId="{DC4280FE-3A3E-4B59-BFC1-69721B266932}" dt="2019-11-05T18:08:50.115" v="210" actId="14100"/>
        <pc:sldMkLst>
          <pc:docMk/>
          <pc:sldMk cId="2923436984" sldId="258"/>
        </pc:sldMkLst>
        <pc:picChg chg="del">
          <ac:chgData name="Maria Polychrona" userId="3174f89f6507f697" providerId="LiveId" clId="{DC4280FE-3A3E-4B59-BFC1-69721B266932}" dt="2019-11-05T18:07:55.580" v="204" actId="478"/>
          <ac:picMkLst>
            <pc:docMk/>
            <pc:sldMk cId="2923436984" sldId="258"/>
            <ac:picMk id="2" creationId="{45D521FC-B2BB-4768-93D7-D21C070B4AEB}"/>
          </ac:picMkLst>
        </pc:picChg>
        <pc:picChg chg="add mod">
          <ac:chgData name="Maria Polychrona" userId="3174f89f6507f697" providerId="LiveId" clId="{DC4280FE-3A3E-4B59-BFC1-69721B266932}" dt="2019-11-05T18:08:50.115" v="210" actId="14100"/>
          <ac:picMkLst>
            <pc:docMk/>
            <pc:sldMk cId="2923436984" sldId="258"/>
            <ac:picMk id="3" creationId="{B08511ED-3124-4564-B7A2-4DEAF582272A}"/>
          </ac:picMkLst>
        </pc:picChg>
      </pc:sldChg>
      <pc:sldChg chg="addSp delSp modSp">
        <pc:chgData name="Maria Polychrona" userId="3174f89f6507f697" providerId="LiveId" clId="{DC4280FE-3A3E-4B59-BFC1-69721B266932}" dt="2019-10-30T15:01:08.634" v="202" actId="1076"/>
        <pc:sldMkLst>
          <pc:docMk/>
          <pc:sldMk cId="3494847615" sldId="264"/>
        </pc:sldMkLst>
        <pc:spChg chg="mod">
          <ac:chgData name="Maria Polychrona" userId="3174f89f6507f697" providerId="LiveId" clId="{DC4280FE-3A3E-4B59-BFC1-69721B266932}" dt="2019-10-30T14:56:19.638" v="46" actId="12"/>
          <ac:spMkLst>
            <pc:docMk/>
            <pc:sldMk cId="3494847615" sldId="264"/>
            <ac:spMk id="3" creationId="{00000000-0000-0000-0000-000000000000}"/>
          </ac:spMkLst>
        </pc:spChg>
        <pc:spChg chg="add del mod">
          <ac:chgData name="Maria Polychrona" userId="3174f89f6507f697" providerId="LiveId" clId="{DC4280FE-3A3E-4B59-BFC1-69721B266932}" dt="2019-10-30T14:55:46.091" v="37"/>
          <ac:spMkLst>
            <pc:docMk/>
            <pc:sldMk cId="3494847615" sldId="264"/>
            <ac:spMk id="4" creationId="{A3937FAE-BE47-4CB9-9A46-F60557F4E706}"/>
          </ac:spMkLst>
        </pc:spChg>
        <pc:spChg chg="add mod">
          <ac:chgData name="Maria Polychrona" userId="3174f89f6507f697" providerId="LiveId" clId="{DC4280FE-3A3E-4B59-BFC1-69721B266932}" dt="2019-10-30T14:59:38.739" v="178" actId="2710"/>
          <ac:spMkLst>
            <pc:docMk/>
            <pc:sldMk cId="3494847615" sldId="264"/>
            <ac:spMk id="5" creationId="{84569DA4-C032-4470-BD0C-0AF0D05C3C77}"/>
          </ac:spMkLst>
        </pc:spChg>
        <pc:picChg chg="add mod">
          <ac:chgData name="Maria Polychrona" userId="3174f89f6507f697" providerId="LiveId" clId="{DC4280FE-3A3E-4B59-BFC1-69721B266932}" dt="2019-10-30T15:01:08.634" v="202" actId="1076"/>
          <ac:picMkLst>
            <pc:docMk/>
            <pc:sldMk cId="3494847615" sldId="264"/>
            <ac:picMk id="1026" creationId="{87DA5096-339D-43BC-8D6B-447CDF4A59B6}"/>
          </ac:picMkLst>
        </pc:picChg>
      </pc:sldChg>
      <pc:sldChg chg="addSp delSp modSp delAnim modAnim">
        <pc:chgData name="Maria Polychrona" userId="3174f89f6507f697" providerId="LiveId" clId="{DC4280FE-3A3E-4B59-BFC1-69721B266932}" dt="2019-11-05T18:09:57.075" v="215" actId="14100"/>
        <pc:sldMkLst>
          <pc:docMk/>
          <pc:sldMk cId="580845229" sldId="265"/>
        </pc:sldMkLst>
        <pc:spChg chg="add del mod">
          <ac:chgData name="Maria Polychrona" userId="3174f89f6507f697" providerId="LiveId" clId="{DC4280FE-3A3E-4B59-BFC1-69721B266932}" dt="2019-11-05T18:09:38.786" v="212"/>
          <ac:spMkLst>
            <pc:docMk/>
            <pc:sldMk cId="580845229" sldId="265"/>
            <ac:spMk id="5" creationId="{B4591FEC-B890-4DE4-A2B4-20BC9D0846E0}"/>
          </ac:spMkLst>
        </pc:spChg>
        <pc:picChg chg="del">
          <ac:chgData name="Maria Polychrona" userId="3174f89f6507f697" providerId="LiveId" clId="{DC4280FE-3A3E-4B59-BFC1-69721B266932}" dt="2019-11-05T18:09:15.081" v="211" actId="478"/>
          <ac:picMkLst>
            <pc:docMk/>
            <pc:sldMk cId="580845229" sldId="265"/>
            <ac:picMk id="4" creationId="{5B8873D0-EBA0-430A-BF1D-B662FA54D35B}"/>
          </ac:picMkLst>
        </pc:picChg>
        <pc:picChg chg="add mod">
          <ac:chgData name="Maria Polychrona" userId="3174f89f6507f697" providerId="LiveId" clId="{DC4280FE-3A3E-4B59-BFC1-69721B266932}" dt="2019-11-05T18:09:57.075" v="215" actId="14100"/>
          <ac:picMkLst>
            <pc:docMk/>
            <pc:sldMk cId="580845229" sldId="265"/>
            <ac:picMk id="6" creationId="{8600162E-72C1-4A21-9669-F51737FB921A}"/>
          </ac:picMkLst>
        </pc:picChg>
      </pc:sldChg>
      <pc:sldChg chg="modSp add del">
        <pc:chgData name="Maria Polychrona" userId="3174f89f6507f697" providerId="LiveId" clId="{DC4280FE-3A3E-4B59-BFC1-69721B266932}" dt="2019-10-30T15:01:26.990" v="203" actId="2696"/>
        <pc:sldMkLst>
          <pc:docMk/>
          <pc:sldMk cId="3160628869" sldId="266"/>
        </pc:sldMkLst>
        <pc:spChg chg="mod">
          <ac:chgData name="Maria Polychrona" userId="3174f89f6507f697" providerId="LiveId" clId="{DC4280FE-3A3E-4B59-BFC1-69721B266932}" dt="2019-10-30T14:56:58.753" v="48"/>
          <ac:spMkLst>
            <pc:docMk/>
            <pc:sldMk cId="3160628869" sldId="266"/>
            <ac:spMk id="2" creationId="{506C4B9D-C4DE-4B3F-9CFF-51527C39A4F8}"/>
          </ac:spMkLst>
        </pc:spChg>
        <pc:spChg chg="mod">
          <ac:chgData name="Maria Polychrona" userId="3174f89f6507f697" providerId="LiveId" clId="{DC4280FE-3A3E-4B59-BFC1-69721B266932}" dt="2019-10-30T14:57:30.778" v="62" actId="5793"/>
          <ac:spMkLst>
            <pc:docMk/>
            <pc:sldMk cId="3160628869" sldId="266"/>
            <ac:spMk id="3" creationId="{DF8F3DA1-746E-49F7-8B3D-3E6F1C433F98}"/>
          </ac:spMkLst>
        </pc:spChg>
      </pc:sldChg>
    </pc:docChg>
  </pc:docChgLst>
  <pc:docChgLst>
    <pc:chgData name="Maria Polychrona" userId="3174f89f6507f697" providerId="LiveId" clId="{5B8EB33E-DAFC-425B-9429-62D7929C9172}"/>
    <pc:docChg chg="undo custSel mod addSld modSld">
      <pc:chgData name="Maria Polychrona" userId="3174f89f6507f697" providerId="LiveId" clId="{5B8EB33E-DAFC-425B-9429-62D7929C9172}" dt="2019-10-23T14:50:11.968" v="379" actId="1076"/>
      <pc:docMkLst>
        <pc:docMk/>
      </pc:docMkLst>
      <pc:sldChg chg="modSp">
        <pc:chgData name="Maria Polychrona" userId="3174f89f6507f697" providerId="LiveId" clId="{5B8EB33E-DAFC-425B-9429-62D7929C9172}" dt="2019-10-23T14:32:03.622" v="0" actId="1076"/>
        <pc:sldMkLst>
          <pc:docMk/>
          <pc:sldMk cId="2923436984" sldId="258"/>
        </pc:sldMkLst>
        <pc:picChg chg="mod">
          <ac:chgData name="Maria Polychrona" userId="3174f89f6507f697" providerId="LiveId" clId="{5B8EB33E-DAFC-425B-9429-62D7929C9172}" dt="2019-10-23T14:32:03.622" v="0" actId="1076"/>
          <ac:picMkLst>
            <pc:docMk/>
            <pc:sldMk cId="2923436984" sldId="258"/>
            <ac:picMk id="2" creationId="{45D521FC-B2BB-4768-93D7-D21C070B4AEB}"/>
          </ac:picMkLst>
        </pc:picChg>
      </pc:sldChg>
      <pc:sldChg chg="addSp modSp mod setBg modClrScheme chgLayout">
        <pc:chgData name="Maria Polychrona" userId="3174f89f6507f697" providerId="LiveId" clId="{5B8EB33E-DAFC-425B-9429-62D7929C9172}" dt="2019-10-23T14:39:36.202" v="50" actId="207"/>
        <pc:sldMkLst>
          <pc:docMk/>
          <pc:sldMk cId="103830030" sldId="259"/>
        </pc:sldMkLst>
        <pc:spChg chg="mod ord">
          <ac:chgData name="Maria Polychrona" userId="3174f89f6507f697" providerId="LiveId" clId="{5B8EB33E-DAFC-425B-9429-62D7929C9172}" dt="2019-10-23T14:36:34.208" v="16" actId="26606"/>
          <ac:spMkLst>
            <pc:docMk/>
            <pc:sldMk cId="103830030" sldId="259"/>
            <ac:spMk id="2" creationId="{4B9F2B45-9237-40C6-9B2C-ECF6F88DFBBB}"/>
          </ac:spMkLst>
        </pc:spChg>
        <pc:spChg chg="mod ord">
          <ac:chgData name="Maria Polychrona" userId="3174f89f6507f697" providerId="LiveId" clId="{5B8EB33E-DAFC-425B-9429-62D7929C9172}" dt="2019-10-23T14:39:36.202" v="50" actId="207"/>
          <ac:spMkLst>
            <pc:docMk/>
            <pc:sldMk cId="103830030" sldId="259"/>
            <ac:spMk id="3" creationId="{6B3A6269-A55A-4A4F-B36B-4ECC1461B162}"/>
          </ac:spMkLst>
        </pc:spChg>
        <pc:picChg chg="add mod">
          <ac:chgData name="Maria Polychrona" userId="3174f89f6507f697" providerId="LiveId" clId="{5B8EB33E-DAFC-425B-9429-62D7929C9172}" dt="2019-10-23T14:37:04.239" v="20" actId="1076"/>
          <ac:picMkLst>
            <pc:docMk/>
            <pc:sldMk cId="103830030" sldId="259"/>
            <ac:picMk id="1026" creationId="{C0EF415A-A919-4503-8B89-F0A3668EAD67}"/>
          </ac:picMkLst>
        </pc:picChg>
      </pc:sldChg>
      <pc:sldChg chg="addSp delSp modSp mod setBg modClrScheme chgLayout">
        <pc:chgData name="Maria Polychrona" userId="3174f89f6507f697" providerId="LiveId" clId="{5B8EB33E-DAFC-425B-9429-62D7929C9172}" dt="2019-10-23T14:40:20.555" v="53" actId="207"/>
        <pc:sldMkLst>
          <pc:docMk/>
          <pc:sldMk cId="386508521" sldId="260"/>
        </pc:sldMkLst>
        <pc:spChg chg="mod ord">
          <ac:chgData name="Maria Polychrona" userId="3174f89f6507f697" providerId="LiveId" clId="{5B8EB33E-DAFC-425B-9429-62D7929C9172}" dt="2019-10-23T14:40:20.555" v="53" actId="207"/>
          <ac:spMkLst>
            <pc:docMk/>
            <pc:sldMk cId="386508521" sldId="260"/>
            <ac:spMk id="3" creationId="{00000000-0000-0000-0000-000000000000}"/>
          </ac:spMkLst>
        </pc:spChg>
        <pc:spChg chg="add del mod">
          <ac:chgData name="Maria Polychrona" userId="3174f89f6507f697" providerId="LiveId" clId="{5B8EB33E-DAFC-425B-9429-62D7929C9172}" dt="2019-10-23T14:38:14.760" v="27" actId="26606"/>
          <ac:spMkLst>
            <pc:docMk/>
            <pc:sldMk cId="386508521" sldId="260"/>
            <ac:spMk id="7" creationId="{CFE5DD80-DDCF-40EF-867B-B82D538BB781}"/>
          </ac:spMkLst>
        </pc:spChg>
        <pc:spChg chg="add del mod">
          <ac:chgData name="Maria Polychrona" userId="3174f89f6507f697" providerId="LiveId" clId="{5B8EB33E-DAFC-425B-9429-62D7929C9172}" dt="2019-10-23T14:39:50.035" v="51" actId="478"/>
          <ac:spMkLst>
            <pc:docMk/>
            <pc:sldMk cId="386508521" sldId="260"/>
            <ac:spMk id="9" creationId="{511F578B-E183-4E1C-8E6A-58B7270BFECF}"/>
          </ac:spMkLst>
        </pc:spChg>
        <pc:spChg chg="add del mod">
          <ac:chgData name="Maria Polychrona" userId="3174f89f6507f697" providerId="LiveId" clId="{5B8EB33E-DAFC-425B-9429-62D7929C9172}" dt="2019-10-23T14:38:04.489" v="25" actId="26606"/>
          <ac:spMkLst>
            <pc:docMk/>
            <pc:sldMk cId="386508521" sldId="260"/>
            <ac:spMk id="10" creationId="{CFE5DD80-DDCF-40EF-867B-B82D538BB781}"/>
          </ac:spMkLst>
        </pc:spChg>
        <pc:picChg chg="mod">
          <ac:chgData name="Maria Polychrona" userId="3174f89f6507f697" providerId="LiveId" clId="{5B8EB33E-DAFC-425B-9429-62D7929C9172}" dt="2019-10-23T14:38:36.808" v="45" actId="1076"/>
          <ac:picMkLst>
            <pc:docMk/>
            <pc:sldMk cId="386508521" sldId="260"/>
            <ac:picMk id="5" creationId="{00000000-0000-0000-0000-000000000000}"/>
          </ac:picMkLst>
        </pc:picChg>
      </pc:sldChg>
      <pc:sldChg chg="modSp">
        <pc:chgData name="Maria Polychrona" userId="3174f89f6507f697" providerId="LiveId" clId="{5B8EB33E-DAFC-425B-9429-62D7929C9172}" dt="2019-10-23T14:41:38.817" v="65" actId="207"/>
        <pc:sldMkLst>
          <pc:docMk/>
          <pc:sldMk cId="1684969377" sldId="261"/>
        </pc:sldMkLst>
        <pc:spChg chg="mod">
          <ac:chgData name="Maria Polychrona" userId="3174f89f6507f697" providerId="LiveId" clId="{5B8EB33E-DAFC-425B-9429-62D7929C9172}" dt="2019-10-23T14:41:38.817" v="65" actId="207"/>
          <ac:spMkLst>
            <pc:docMk/>
            <pc:sldMk cId="1684969377" sldId="261"/>
            <ac:spMk id="3" creationId="{00000000-0000-0000-0000-000000000000}"/>
          </ac:spMkLst>
        </pc:spChg>
        <pc:picChg chg="mod">
          <ac:chgData name="Maria Polychrona" userId="3174f89f6507f697" providerId="LiveId" clId="{5B8EB33E-DAFC-425B-9429-62D7929C9172}" dt="2019-10-23T14:38:50.022" v="46" actId="1076"/>
          <ac:picMkLst>
            <pc:docMk/>
            <pc:sldMk cId="1684969377" sldId="261"/>
            <ac:picMk id="4" creationId="{00000000-0000-0000-0000-000000000000}"/>
          </ac:picMkLst>
        </pc:picChg>
      </pc:sldChg>
      <pc:sldChg chg="modSp mod setBg modClrScheme chgLayout">
        <pc:chgData name="Maria Polychrona" userId="3174f89f6507f697" providerId="LiveId" clId="{5B8EB33E-DAFC-425B-9429-62D7929C9172}" dt="2019-10-23T14:44:03.822" v="182" actId="26606"/>
        <pc:sldMkLst>
          <pc:docMk/>
          <pc:sldMk cId="970222670" sldId="262"/>
        </pc:sldMkLst>
        <pc:spChg chg="mod ord">
          <ac:chgData name="Maria Polychrona" userId="3174f89f6507f697" providerId="LiveId" clId="{5B8EB33E-DAFC-425B-9429-62D7929C9172}" dt="2019-10-23T14:44:03.822" v="182" actId="26606"/>
          <ac:spMkLst>
            <pc:docMk/>
            <pc:sldMk cId="970222670" sldId="262"/>
            <ac:spMk id="2" creationId="{00000000-0000-0000-0000-000000000000}"/>
          </ac:spMkLst>
        </pc:spChg>
        <pc:spChg chg="mod">
          <ac:chgData name="Maria Polychrona" userId="3174f89f6507f697" providerId="LiveId" clId="{5B8EB33E-DAFC-425B-9429-62D7929C9172}" dt="2019-10-23T14:44:03.822" v="182" actId="26606"/>
          <ac:spMkLst>
            <pc:docMk/>
            <pc:sldMk cId="970222670" sldId="262"/>
            <ac:spMk id="3" creationId="{00000000-0000-0000-0000-000000000000}"/>
          </ac:spMkLst>
        </pc:spChg>
        <pc:picChg chg="mod">
          <ac:chgData name="Maria Polychrona" userId="3174f89f6507f697" providerId="LiveId" clId="{5B8EB33E-DAFC-425B-9429-62D7929C9172}" dt="2019-10-23T14:44:03.822" v="182" actId="26606"/>
          <ac:picMkLst>
            <pc:docMk/>
            <pc:sldMk cId="970222670" sldId="262"/>
            <ac:picMk id="5" creationId="{00000000-0000-0000-0000-000000000000}"/>
          </ac:picMkLst>
        </pc:picChg>
      </pc:sldChg>
      <pc:sldChg chg="modSp">
        <pc:chgData name="Maria Polychrona" userId="3174f89f6507f697" providerId="LiveId" clId="{5B8EB33E-DAFC-425B-9429-62D7929C9172}" dt="2019-10-23T14:47:36.562" v="341" actId="20577"/>
        <pc:sldMkLst>
          <pc:docMk/>
          <pc:sldMk cId="2141144402" sldId="263"/>
        </pc:sldMkLst>
        <pc:spChg chg="mod">
          <ac:chgData name="Maria Polychrona" userId="3174f89f6507f697" providerId="LiveId" clId="{5B8EB33E-DAFC-425B-9429-62D7929C9172}" dt="2019-10-23T14:44:32.039" v="202" actId="20577"/>
          <ac:spMkLst>
            <pc:docMk/>
            <pc:sldMk cId="2141144402" sldId="263"/>
            <ac:spMk id="2" creationId="{00000000-0000-0000-0000-000000000000}"/>
          </ac:spMkLst>
        </pc:spChg>
        <pc:spChg chg="mod">
          <ac:chgData name="Maria Polychrona" userId="3174f89f6507f697" providerId="LiveId" clId="{5B8EB33E-DAFC-425B-9429-62D7929C9172}" dt="2019-10-23T14:47:36.562" v="341" actId="20577"/>
          <ac:spMkLst>
            <pc:docMk/>
            <pc:sldMk cId="2141144402" sldId="263"/>
            <ac:spMk id="3" creationId="{00000000-0000-0000-0000-000000000000}"/>
          </ac:spMkLst>
        </pc:spChg>
      </pc:sldChg>
      <pc:sldChg chg="modSp">
        <pc:chgData name="Maria Polychrona" userId="3174f89f6507f697" providerId="LiveId" clId="{5B8EB33E-DAFC-425B-9429-62D7929C9172}" dt="2019-10-23T14:43:42.388" v="181" actId="313"/>
        <pc:sldMkLst>
          <pc:docMk/>
          <pc:sldMk cId="3494847615" sldId="264"/>
        </pc:sldMkLst>
        <pc:spChg chg="mod">
          <ac:chgData name="Maria Polychrona" userId="3174f89f6507f697" providerId="LiveId" clId="{5B8EB33E-DAFC-425B-9429-62D7929C9172}" dt="2019-10-23T14:43:42.388" v="181" actId="313"/>
          <ac:spMkLst>
            <pc:docMk/>
            <pc:sldMk cId="3494847615" sldId="264"/>
            <ac:spMk id="3" creationId="{00000000-0000-0000-0000-000000000000}"/>
          </ac:spMkLst>
        </pc:spChg>
      </pc:sldChg>
      <pc:sldChg chg="addSp delSp modSp add modAnim">
        <pc:chgData name="Maria Polychrona" userId="3174f89f6507f697" providerId="LiveId" clId="{5B8EB33E-DAFC-425B-9429-62D7929C9172}" dt="2019-10-23T14:50:11.968" v="379" actId="1076"/>
        <pc:sldMkLst>
          <pc:docMk/>
          <pc:sldMk cId="580845229" sldId="265"/>
        </pc:sldMkLst>
        <pc:spChg chg="mod">
          <ac:chgData name="Maria Polychrona" userId="3174f89f6507f697" providerId="LiveId" clId="{5B8EB33E-DAFC-425B-9429-62D7929C9172}" dt="2019-10-23T14:47:50.129" v="374" actId="20577"/>
          <ac:spMkLst>
            <pc:docMk/>
            <pc:sldMk cId="580845229" sldId="265"/>
            <ac:spMk id="2" creationId="{84DB6608-B177-4339-A6BE-2E00FC43B738}"/>
          </ac:spMkLst>
        </pc:spChg>
        <pc:spChg chg="del">
          <ac:chgData name="Maria Polychrona" userId="3174f89f6507f697" providerId="LiveId" clId="{5B8EB33E-DAFC-425B-9429-62D7929C9172}" dt="2019-10-23T14:49:48.234" v="375"/>
          <ac:spMkLst>
            <pc:docMk/>
            <pc:sldMk cId="580845229" sldId="265"/>
            <ac:spMk id="3" creationId="{40A5B9A3-DDEF-4589-952D-C53E0E42437B}"/>
          </ac:spMkLst>
        </pc:spChg>
        <pc:picChg chg="add mod">
          <ac:chgData name="Maria Polychrona" userId="3174f89f6507f697" providerId="LiveId" clId="{5B8EB33E-DAFC-425B-9429-62D7929C9172}" dt="2019-10-23T14:50:11.968" v="379" actId="1076"/>
          <ac:picMkLst>
            <pc:docMk/>
            <pc:sldMk cId="580845229" sldId="265"/>
            <ac:picMk id="4" creationId="{5B8873D0-EBA0-430A-BF1D-B662FA54D35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5527F3-2C76-496D-9D6E-1593BFD44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9140000">
            <a:off x="1159822" y="1519387"/>
            <a:ext cx="7531497" cy="1204306"/>
          </a:xfrm>
        </p:spPr>
        <p:txBody>
          <a:bodyPr/>
          <a:lstStyle/>
          <a:p>
            <a:r>
              <a:rPr lang="el-GR" dirty="0" err="1"/>
              <a:t>Αντιρατσιστικη</a:t>
            </a:r>
            <a:r>
              <a:rPr lang="el-GR" dirty="0"/>
              <a:t> </a:t>
            </a:r>
            <a:r>
              <a:rPr lang="el-GR" dirty="0" err="1"/>
              <a:t>πολιτικη</a:t>
            </a:r>
            <a:endParaRPr lang="en-US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2B638C0-A1DC-4E01-9904-689B76E22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9331175">
            <a:off x="2023361" y="2230784"/>
            <a:ext cx="8681508" cy="1427021"/>
          </a:xfrm>
        </p:spPr>
        <p:txBody>
          <a:bodyPr>
            <a:normAutofit/>
          </a:bodyPr>
          <a:lstStyle/>
          <a:p>
            <a:r>
              <a:rPr lang="el-GR" dirty="0" err="1"/>
              <a:t>Γυμνασιο</a:t>
            </a:r>
            <a:r>
              <a:rPr lang="el-GR" dirty="0"/>
              <a:t> </a:t>
            </a:r>
            <a:r>
              <a:rPr lang="el-GR" dirty="0" err="1"/>
              <a:t>αγλαντζιαΣ</a:t>
            </a:r>
            <a:endParaRPr lang="el-GR" dirty="0"/>
          </a:p>
          <a:p>
            <a:r>
              <a:rPr lang="el-GR" dirty="0"/>
              <a:t> </a:t>
            </a:r>
            <a:endParaRPr lang="en-US" dirty="0"/>
          </a:p>
        </p:txBody>
      </p:sp>
      <p:pic>
        <p:nvPicPr>
          <p:cNvPr id="5" name="Εικόνα 4" descr="Εικόνα που περιέχει κτίριο, υπογραφή, οδός, γκράφιτι&#10;&#10;Περιγραφή που δημιουργήθηκε αυτόματα">
            <a:extLst>
              <a:ext uri="{FF2B5EF4-FFF2-40B4-BE49-F238E27FC236}">
                <a16:creationId xmlns:a16="http://schemas.microsoft.com/office/drawing/2014/main" id="{C22ABDB2-7B9A-487D-8155-24F1A9CCA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3"/>
          <a:stretch/>
        </p:blipFill>
        <p:spPr>
          <a:xfrm rot="19637415">
            <a:off x="5213022" y="2066617"/>
            <a:ext cx="6339840" cy="422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118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afar">
            <a:hlinkClick r:id="" action="ppaction://media"/>
            <a:extLst>
              <a:ext uri="{FF2B5EF4-FFF2-40B4-BE49-F238E27FC236}">
                <a16:creationId xmlns:a16="http://schemas.microsoft.com/office/drawing/2014/main" id="{B08511ED-3124-4564-B7A2-4DEAF5822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3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A6269-A55A-4A4F-B36B-4ECC1461B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097280"/>
            <a:ext cx="6457071" cy="41359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1"/>
                </a:solidFill>
              </a:rPr>
              <a:t>Ποιο </a:t>
            </a:r>
            <a:r>
              <a:rPr lang="el-GR" sz="2800" dirty="0">
                <a:solidFill>
                  <a:schemeClr val="accent1"/>
                </a:solidFill>
              </a:rPr>
              <a:t>κοινωνικό</a:t>
            </a:r>
            <a:r>
              <a:rPr lang="el-GR" sz="2800" dirty="0">
                <a:solidFill>
                  <a:schemeClr val="tx1"/>
                </a:solidFill>
              </a:rPr>
              <a:t> πρόβλημα θίγει η ταινία;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1"/>
                </a:solidFill>
              </a:rPr>
              <a:t>Πού κάθεται το κορίτσι, πού κάθονται οι γονείς;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1"/>
                </a:solidFill>
              </a:rPr>
              <a:t>Γιατί συμπεριφέρονται έτσι οι γονείς;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1"/>
                </a:solidFill>
              </a:rPr>
              <a:t>Πώς νομίζετε ότι </a:t>
            </a:r>
            <a:r>
              <a:rPr lang="el-GR" sz="2800" dirty="0">
                <a:solidFill>
                  <a:schemeClr val="accent4"/>
                </a:solidFill>
              </a:rPr>
              <a:t>ένιωσε</a:t>
            </a:r>
            <a:r>
              <a:rPr lang="el-GR" sz="2800" dirty="0">
                <a:solidFill>
                  <a:schemeClr val="tx1"/>
                </a:solidFill>
              </a:rPr>
              <a:t> ο </a:t>
            </a:r>
            <a:r>
              <a:rPr lang="el-GR" sz="2800" dirty="0" err="1">
                <a:solidFill>
                  <a:schemeClr val="tx1"/>
                </a:solidFill>
              </a:rPr>
              <a:t>Τζαφάρ</a:t>
            </a:r>
            <a:r>
              <a:rPr lang="el-GR" sz="2800" dirty="0">
                <a:solidFill>
                  <a:schemeClr val="tx1"/>
                </a:solidFill>
              </a:rPr>
              <a:t>;</a:t>
            </a:r>
          </a:p>
        </p:txBody>
      </p:sp>
      <p:pic>
        <p:nvPicPr>
          <p:cNvPr id="1026" name="Picture 2" descr="Αποτέλεσμα εικόνας για class discussion clipart">
            <a:extLst>
              <a:ext uri="{FF2B5EF4-FFF2-40B4-BE49-F238E27FC236}">
                <a16:creationId xmlns:a16="http://schemas.microsoft.com/office/drawing/2014/main" id="{C0EF415A-A919-4503-8B89-F0A3668E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0734" y="914400"/>
            <a:ext cx="3341217" cy="37124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9F2B45-9237-40C6-9B2C-ECF6F88D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l-GR" sz="2800" err="1">
                <a:solidFill>
                  <a:schemeClr val="tx1"/>
                </a:solidFill>
              </a:rPr>
              <a:t>Ερωτησεισ</a:t>
            </a:r>
            <a:r>
              <a:rPr lang="el-GR" sz="2800">
                <a:solidFill>
                  <a:schemeClr val="tx1"/>
                </a:solidFill>
              </a:rPr>
              <a:t> για </a:t>
            </a:r>
            <a:r>
              <a:rPr lang="el-GR" sz="2800" err="1">
                <a:solidFill>
                  <a:schemeClr val="tx1"/>
                </a:solidFill>
              </a:rPr>
              <a:t>συζητηση</a:t>
            </a:r>
            <a:endParaRPr lang="en-GB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0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1"/>
                </a:solidFill>
              </a:rPr>
              <a:t>Το σχολείο μας είναι καθημερινά τόπος συνάντησης για 600 μαθητές και καθηγητές.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1"/>
                </a:solidFill>
              </a:rPr>
              <a:t>Είναι σημαντικό να </a:t>
            </a:r>
            <a:r>
              <a:rPr lang="el-GR" sz="2800" dirty="0">
                <a:solidFill>
                  <a:schemeClr val="accent1"/>
                </a:solidFill>
              </a:rPr>
              <a:t>συνυπάρχουμε αρμονικά </a:t>
            </a:r>
            <a:r>
              <a:rPr lang="el-GR" sz="2800" dirty="0">
                <a:solidFill>
                  <a:schemeClr val="tx1"/>
                </a:solidFill>
              </a:rPr>
              <a:t>και νιώθουμε όλοι 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</a:rPr>
              <a:t>ΑΣΦΑΛΕΙΣ</a:t>
            </a:r>
            <a:r>
              <a:rPr lang="el-GR" sz="2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Picture 4" descr="school-clip-art-school-clipart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061">
            <a:off x="5422626" y="1455059"/>
            <a:ext cx="6333513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508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ΕΦΑΡΜΟΓΗ ΑΝΤΙΡΑΤΣΙΣΤΙΚΗΣ ΠΟΛΙΤΙΚΗΣ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Το σχολείο μας προωθεί την</a:t>
            </a:r>
            <a:r>
              <a:rPr lang="el-GR" sz="2000" dirty="0">
                <a:solidFill>
                  <a:schemeClr val="accent5">
                    <a:lumMod val="50000"/>
                  </a:schemeClr>
                </a:solidFill>
              </a:rPr>
              <a:t> ΑΠΟΔΟΧΗ </a:t>
            </a:r>
            <a:r>
              <a:rPr lang="el-GR" sz="2000" dirty="0"/>
              <a:t>και τον </a:t>
            </a:r>
            <a:r>
              <a:rPr lang="el-GR" sz="2000" dirty="0">
                <a:solidFill>
                  <a:schemeClr val="accent5">
                    <a:lumMod val="50000"/>
                  </a:schemeClr>
                </a:solidFill>
              </a:rPr>
              <a:t>ΣΕΒΑΣΜΟ</a:t>
            </a:r>
            <a:r>
              <a:rPr lang="el-GR" sz="2000" dirty="0"/>
              <a:t> της 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</a:rPr>
              <a:t>διαφορετικότητας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Στο σχολείο μας </a:t>
            </a:r>
            <a:r>
              <a:rPr lang="el-GR" sz="2000" dirty="0">
                <a:solidFill>
                  <a:schemeClr val="accent1">
                    <a:lumMod val="75000"/>
                  </a:schemeClr>
                </a:solidFill>
              </a:rPr>
              <a:t>ΔΕ γίνονται ανεκτές ΡΑΤΣΙΣΤΙΚΕΣ ΣΥΜΠΕΡΙΦΟΡΕΣ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Από 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l-GR" sz="2000" baseline="30000" dirty="0">
                <a:solidFill>
                  <a:schemeClr val="accent2">
                    <a:lumMod val="75000"/>
                  </a:schemeClr>
                </a:solidFill>
              </a:rPr>
              <a:t>η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</a:rPr>
              <a:t> Δεκεμβρίου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2019 </a:t>
            </a:r>
            <a:r>
              <a:rPr lang="el-GR" sz="2000" dirty="0"/>
              <a:t>το σχολείο μας θα εφαρμόζει επίσημα την </a:t>
            </a:r>
            <a:r>
              <a:rPr lang="el-GR" sz="2000" dirty="0">
                <a:solidFill>
                  <a:schemeClr val="accent6">
                    <a:lumMod val="75000"/>
                  </a:schemeClr>
                </a:solidFill>
              </a:rPr>
              <a:t>Αντιρατσιστική Πολιτική του Υπουργείου Παιδείας</a:t>
            </a:r>
          </a:p>
          <a:p>
            <a:pPr marL="0" indent="0"/>
            <a:endParaRPr lang="el-GR" dirty="0"/>
          </a:p>
        </p:txBody>
      </p:sp>
      <p:pic>
        <p:nvPicPr>
          <p:cNvPr id="4" name="Picture 3" descr="championnews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45" y="3545974"/>
            <a:ext cx="6310655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496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Μορφεσ</a:t>
            </a:r>
            <a:r>
              <a:rPr lang="el-GR" dirty="0"/>
              <a:t> </a:t>
            </a:r>
            <a:r>
              <a:rPr lang="el-GR" dirty="0" err="1"/>
              <a:t>ρατσιστικησ</a:t>
            </a:r>
            <a:r>
              <a:rPr lang="el-GR" dirty="0"/>
              <a:t> </a:t>
            </a:r>
            <a:r>
              <a:rPr lang="el-GR" dirty="0" err="1"/>
              <a:t>συμπεριφορασ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1800" dirty="0"/>
              <a:t>Οι ρατσιστικές συμπεριφορές </a:t>
            </a:r>
            <a:r>
              <a:rPr lang="el-GR" sz="1800" dirty="0" err="1"/>
              <a:t>στοχοποιούν</a:t>
            </a:r>
            <a:r>
              <a:rPr lang="el-GR" sz="1800" dirty="0"/>
              <a:t> άτομα ή ομάδες  στη βάση </a:t>
            </a:r>
            <a:endParaRPr lang="en-US" sz="1800" dirty="0"/>
          </a:p>
          <a:p>
            <a:pPr lvl="2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l-GR" sz="1800" dirty="0"/>
              <a:t>της καταγωγής </a:t>
            </a:r>
            <a:endParaRPr lang="en-US" sz="1800" dirty="0"/>
          </a:p>
          <a:p>
            <a:pPr lvl="2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l-GR" sz="1800" dirty="0"/>
              <a:t>του φύλου</a:t>
            </a:r>
            <a:endParaRPr lang="en-US" sz="1800" dirty="0"/>
          </a:p>
          <a:p>
            <a:pPr lvl="2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l-GR" sz="1800" dirty="0"/>
              <a:t>της θρησκείας</a:t>
            </a:r>
            <a:r>
              <a:rPr lang="en-US" sz="1800" dirty="0"/>
              <a:t> </a:t>
            </a:r>
          </a:p>
          <a:p>
            <a:pPr lvl="2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l-GR" sz="1800" dirty="0"/>
              <a:t>της σεξουαλικής προτίμησης</a:t>
            </a:r>
            <a:endParaRPr lang="en-US" sz="1800" dirty="0"/>
          </a:p>
          <a:p>
            <a:pPr lvl="2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l-GR" sz="1800" dirty="0"/>
              <a:t>της σωματικής αναπηρίας </a:t>
            </a:r>
            <a:endParaRPr lang="en-US" sz="1800" dirty="0"/>
          </a:p>
          <a:p>
            <a:pPr lvl="2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l-GR" sz="1800" dirty="0"/>
              <a:t>ή άλλων μορφών διαφορετικότητας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69DA4-C032-4470-BD0C-0AF0D05C3C77}"/>
              </a:ext>
            </a:extLst>
          </p:cNvPr>
          <p:cNvSpPr txBox="1"/>
          <p:nvPr/>
        </p:nvSpPr>
        <p:spPr>
          <a:xfrm>
            <a:off x="8046720" y="1308295"/>
            <a:ext cx="294014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Έχουν τη μορφή</a:t>
            </a:r>
          </a:p>
          <a:p>
            <a:endParaRPr lang="el-GR" b="1" dirty="0"/>
          </a:p>
          <a:p>
            <a:pPr marL="742950" lvl="1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l-GR" dirty="0"/>
              <a:t>ΣΩΜΑΤΙΚΗΣ ΒΙΑΣ</a:t>
            </a:r>
          </a:p>
          <a:p>
            <a:pPr marL="742950" lvl="1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l-GR" dirty="0"/>
              <a:t>ΚΟΙΝΩΝΙΚΗΣ ΒΙΑΣ</a:t>
            </a:r>
          </a:p>
          <a:p>
            <a:pPr marL="742950" lvl="1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l-GR" dirty="0"/>
              <a:t>ΛΕΚΤΙΚΗΣ ΒΙΑΣ</a:t>
            </a:r>
          </a:p>
          <a:p>
            <a:endParaRPr lang="el-GR" dirty="0"/>
          </a:p>
        </p:txBody>
      </p:sp>
      <p:pic>
        <p:nvPicPr>
          <p:cNvPr id="1026" name="Picture 2" descr="Αποτέλεσμα εικόνας για όχι στη βία">
            <a:extLst>
              <a:ext uri="{FF2B5EF4-FFF2-40B4-BE49-F238E27FC236}">
                <a16:creationId xmlns:a16="http://schemas.microsoft.com/office/drawing/2014/main" id="{87DA5096-339D-43BC-8D6B-447CDF4A5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97680"/>
            <a:ext cx="382772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4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tx1"/>
                </a:solidFill>
              </a:rPr>
              <a:t>σεβόμαστε την προσωπικότητα, την ελευθερία και την αξιοπρέπεια των άλλων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tx1"/>
                </a:solidFill>
              </a:rPr>
              <a:t>δε συμπεριφερόμαστε ρατσιστικά ή με βία σε κανένα.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tx1"/>
                </a:solidFill>
              </a:rPr>
              <a:t>ενημερώνουμε άτομα που μπορεί να συμπεριφέρονται ρατσιστικά ή βίαια ότι μπορεί με τον τρόπο αυτό να πληγώνουν άλλα παιδιά.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tx1"/>
                </a:solidFill>
              </a:rPr>
              <a:t>αν είμαστε  θεατές σε ρατσιστικά ή </a:t>
            </a:r>
            <a:r>
              <a:rPr lang="el-GR" sz="2000" dirty="0" err="1">
                <a:solidFill>
                  <a:schemeClr val="tx1"/>
                </a:solidFill>
              </a:rPr>
              <a:t>βιαία</a:t>
            </a:r>
            <a:r>
              <a:rPr lang="el-GR" sz="2000" dirty="0">
                <a:solidFill>
                  <a:schemeClr val="tx1"/>
                </a:solidFill>
              </a:rPr>
              <a:t> περιστατικά το αναφέρουμε αμέσως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r="7952" b="2"/>
          <a:stretch/>
        </p:blipFill>
        <p:spPr>
          <a:xfrm>
            <a:off x="6266688" y="1097280"/>
            <a:ext cx="4267200" cy="3712464"/>
          </a:xfrm>
          <a:prstGeom prst="rect">
            <a:avLst/>
          </a:prstGeom>
          <a:noFill/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l-GR" sz="2800" dirty="0" err="1">
                <a:solidFill>
                  <a:schemeClr val="tx1"/>
                </a:solidFill>
              </a:rPr>
              <a:t>Δεσμευομαστε</a:t>
            </a:r>
            <a:r>
              <a:rPr lang="el-GR" sz="2800" dirty="0">
                <a:solidFill>
                  <a:schemeClr val="tx1"/>
                </a:solidFill>
              </a:rPr>
              <a:t> </a:t>
            </a:r>
            <a:r>
              <a:rPr lang="el-GR" sz="2800" dirty="0" err="1">
                <a:solidFill>
                  <a:schemeClr val="tx1"/>
                </a:solidFill>
              </a:rPr>
              <a:t>ολοι</a:t>
            </a:r>
            <a:r>
              <a:rPr lang="el-GR" sz="2800" dirty="0">
                <a:solidFill>
                  <a:schemeClr val="tx1"/>
                </a:solidFill>
              </a:rPr>
              <a:t> </a:t>
            </a:r>
            <a:r>
              <a:rPr lang="el-GR" sz="2800" dirty="0" err="1">
                <a:solidFill>
                  <a:schemeClr val="tx1"/>
                </a:solidFill>
              </a:rPr>
              <a:t>οτι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2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να </a:t>
            </a:r>
            <a:r>
              <a:rPr lang="el-GR" dirty="0" err="1"/>
              <a:t>κανω</a:t>
            </a:r>
            <a:r>
              <a:rPr lang="el-GR" dirty="0"/>
              <a:t> και τι θα </a:t>
            </a:r>
            <a:r>
              <a:rPr lang="el-GR" dirty="0" err="1"/>
              <a:t>ακολουθησει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l-GR" sz="1800" dirty="0" err="1"/>
              <a:t>Ανάφερω</a:t>
            </a:r>
            <a:r>
              <a:rPr lang="el-GR" sz="1800" dirty="0"/>
              <a:t> το περιστατικό αμέσως</a:t>
            </a:r>
          </a:p>
          <a:p>
            <a:pPr marL="0" indent="0"/>
            <a:r>
              <a:rPr lang="el-GR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l-GR" dirty="0"/>
              <a:t>σε καθηγητή/-</a:t>
            </a:r>
            <a:r>
              <a:rPr lang="el-GR" dirty="0" err="1"/>
              <a:t>τρια</a:t>
            </a:r>
            <a:r>
              <a:rPr lang="el-GR" dirty="0"/>
              <a:t> που βρίσκεται εκεί</a:t>
            </a:r>
          </a:p>
          <a:p>
            <a:pPr marL="237744" lvl="2" indent="0">
              <a:buNone/>
            </a:pPr>
            <a:r>
              <a:rPr lang="el-GR" dirty="0"/>
              <a:t>                             ή</a:t>
            </a:r>
          </a:p>
          <a:p>
            <a:pPr lvl="2"/>
            <a:r>
              <a:rPr lang="el-GR" dirty="0"/>
              <a:t>Στον/ην Υπεύθυνο/η Τμήματος</a:t>
            </a:r>
          </a:p>
          <a:p>
            <a:pPr marL="237744" lvl="2" indent="0">
              <a:buNone/>
            </a:pPr>
            <a:r>
              <a:rPr lang="el-GR" dirty="0"/>
              <a:t>                              ή</a:t>
            </a:r>
          </a:p>
          <a:p>
            <a:pPr lvl="2"/>
            <a:r>
              <a:rPr lang="el-GR" dirty="0"/>
              <a:t>σε μέλος του Μαθητικού Συμβουλίου</a:t>
            </a:r>
          </a:p>
          <a:p>
            <a:pPr marL="237744" lvl="2" indent="0">
              <a:buNone/>
            </a:pPr>
            <a:r>
              <a:rPr lang="el-GR" dirty="0"/>
              <a:t>                             ή</a:t>
            </a:r>
          </a:p>
          <a:p>
            <a:pPr lvl="2"/>
            <a:r>
              <a:rPr lang="el-GR" dirty="0"/>
              <a:t>στην υπεύθυνη καθηγήτρια για την εφαρμογή της αντιρατσιστικής πολιτικής, Μαρία Πολυχρονά</a:t>
            </a:r>
          </a:p>
          <a:p>
            <a:pPr marL="237744" lvl="2" indent="0">
              <a:buNone/>
            </a:pPr>
            <a:endParaRPr lang="el-G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l-GR" sz="1800" b="1" dirty="0"/>
              <a:t>Το σχολείο θα εφαρμόσει την Αντιρατσιστική Πολιτική του Υπουργείου Παιδείας</a:t>
            </a:r>
          </a:p>
          <a:p>
            <a:pPr marL="0" lvl="1" indent="0">
              <a:buNone/>
            </a:pPr>
            <a:endParaRPr lang="el-GR" dirty="0"/>
          </a:p>
          <a:p>
            <a:pPr marL="237744" lvl="2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1144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DB6608-B177-4339-A6BE-2E00FC43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ΒΑΛΕ ΤΟΝ ΡΑΤΣΙΣΜΟ ΣΤΗ ΘΕΣΗ ΤΟΥ</a:t>
            </a:r>
            <a:endParaRPr lang="en-US" dirty="0"/>
          </a:p>
        </p:txBody>
      </p:sp>
      <p:pic>
        <p:nvPicPr>
          <p:cNvPr id="6" name="put racism in the right place">
            <a:hlinkClick r:id="" action="ppaction://media"/>
            <a:extLst>
              <a:ext uri="{FF2B5EF4-FFF2-40B4-BE49-F238E27FC236}">
                <a16:creationId xmlns:a16="http://schemas.microsoft.com/office/drawing/2014/main" id="{8600162E-72C1-4A21-9669-F51737FB92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100138"/>
            <a:ext cx="12192000" cy="5757862"/>
          </a:xfrm>
        </p:spPr>
      </p:pic>
    </p:spTree>
    <p:extLst>
      <p:ext uri="{BB962C8B-B14F-4D97-AF65-F5344CB8AC3E}">
        <p14:creationId xmlns:p14="http://schemas.microsoft.com/office/powerpoint/2010/main" val="5808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250</Words>
  <Application>Microsoft Office PowerPoint</Application>
  <PresentationFormat>Widescreen</PresentationFormat>
  <Paragraphs>45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Courier New</vt:lpstr>
      <vt:lpstr>Franklin Gothic Book</vt:lpstr>
      <vt:lpstr>Franklin Gothic Medium</vt:lpstr>
      <vt:lpstr>Tunga</vt:lpstr>
      <vt:lpstr>Wingdings</vt:lpstr>
      <vt:lpstr>Angles</vt:lpstr>
      <vt:lpstr>Αντιρατσιστικη πολιτικη</vt:lpstr>
      <vt:lpstr>PowerPoint Presentation</vt:lpstr>
      <vt:lpstr>Ερωτησεισ για συζητηση</vt:lpstr>
      <vt:lpstr>PowerPoint Presentation</vt:lpstr>
      <vt:lpstr>ΕΦΑΡΜΟΓΗ ΑΝΤΙΡΑΤΣΙΣΤΙΚΗΣ ΠΟΛΙΤΙΚΗΣ</vt:lpstr>
      <vt:lpstr>Μορφεσ ρατσιστικησ συμπεριφορασ</vt:lpstr>
      <vt:lpstr>Δεσμευομαστε ολοι οτι</vt:lpstr>
      <vt:lpstr>Τι να κανω και τι θα ακολουθησει</vt:lpstr>
      <vt:lpstr>ΒΑΛΕ ΤΟΝ ΡΑΤΣΙΣΜΟ ΣΤΗ ΘΕΣΗ ΤΟΥ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Αντιρατσιστικη πολιτικη</dc:title>
  <dc:creator>Maria Polychrona</dc:creator>
  <cp:lastModifiedBy>Elena Papamichael</cp:lastModifiedBy>
  <cp:revision>1</cp:revision>
  <dcterms:created xsi:type="dcterms:W3CDTF">2019-10-23T14:36:34Z</dcterms:created>
  <dcterms:modified xsi:type="dcterms:W3CDTF">2019-11-06T13:16:27Z</dcterms:modified>
</cp:coreProperties>
</file>